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82" r:id="rId4"/>
    <p:sldId id="258" r:id="rId5"/>
    <p:sldId id="283" r:id="rId6"/>
    <p:sldId id="259" r:id="rId7"/>
    <p:sldId id="284" r:id="rId8"/>
    <p:sldId id="260" r:id="rId9"/>
    <p:sldId id="285" r:id="rId10"/>
    <p:sldId id="261" r:id="rId11"/>
    <p:sldId id="286" r:id="rId12"/>
    <p:sldId id="262" r:id="rId13"/>
    <p:sldId id="287" r:id="rId14"/>
    <p:sldId id="263" r:id="rId15"/>
    <p:sldId id="288" r:id="rId16"/>
    <p:sldId id="264" r:id="rId17"/>
    <p:sldId id="289" r:id="rId18"/>
    <p:sldId id="265" r:id="rId19"/>
    <p:sldId id="266" r:id="rId20"/>
    <p:sldId id="290" r:id="rId21"/>
    <p:sldId id="310" r:id="rId22"/>
    <p:sldId id="311" r:id="rId23"/>
    <p:sldId id="312" r:id="rId24"/>
    <p:sldId id="313" r:id="rId25"/>
    <p:sldId id="267" r:id="rId26"/>
    <p:sldId id="291" r:id="rId27"/>
    <p:sldId id="314" r:id="rId28"/>
    <p:sldId id="315" r:id="rId29"/>
    <p:sldId id="268" r:id="rId30"/>
    <p:sldId id="292" r:id="rId31"/>
    <p:sldId id="269" r:id="rId32"/>
    <p:sldId id="293" r:id="rId33"/>
    <p:sldId id="270" r:id="rId34"/>
    <p:sldId id="294" r:id="rId35"/>
    <p:sldId id="271" r:id="rId36"/>
    <p:sldId id="295" r:id="rId37"/>
    <p:sldId id="272" r:id="rId38"/>
    <p:sldId id="296" r:id="rId39"/>
    <p:sldId id="273" r:id="rId40"/>
    <p:sldId id="297" r:id="rId41"/>
    <p:sldId id="274" r:id="rId42"/>
    <p:sldId id="298" r:id="rId43"/>
    <p:sldId id="275" r:id="rId44"/>
    <p:sldId id="299" r:id="rId45"/>
    <p:sldId id="276" r:id="rId46"/>
    <p:sldId id="300" r:id="rId47"/>
    <p:sldId id="308" r:id="rId48"/>
    <p:sldId id="309" r:id="rId49"/>
    <p:sldId id="277" r:id="rId50"/>
    <p:sldId id="301" r:id="rId51"/>
    <p:sldId id="278" r:id="rId52"/>
    <p:sldId id="302" r:id="rId53"/>
    <p:sldId id="279" r:id="rId54"/>
    <p:sldId id="303" r:id="rId55"/>
    <p:sldId id="280" r:id="rId56"/>
    <p:sldId id="304" r:id="rId57"/>
    <p:sldId id="281" r:id="rId58"/>
    <p:sldId id="305" r:id="rId59"/>
    <p:sldId id="306" r:id="rId60"/>
    <p:sldId id="307" r:id="rId6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5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2010-8E13-4E4E-8796-07F6E70008D3}" type="datetimeFigureOut">
              <a:rPr lang="en-US" smtClean="0"/>
              <a:pPr/>
              <a:t>1/22/2013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372DBCD-B9BF-409F-AE2F-FA4301099F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2010-8E13-4E4E-8796-07F6E70008D3}" type="datetimeFigureOut">
              <a:rPr lang="en-US" smtClean="0"/>
              <a:pPr/>
              <a:t>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2DBCD-B9BF-409F-AE2F-FA4301099F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2010-8E13-4E4E-8796-07F6E70008D3}" type="datetimeFigureOut">
              <a:rPr lang="en-US" smtClean="0"/>
              <a:pPr/>
              <a:t>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2DBCD-B9BF-409F-AE2F-FA4301099F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2010-8E13-4E4E-8796-07F6E70008D3}" type="datetimeFigureOut">
              <a:rPr lang="en-US" smtClean="0"/>
              <a:pPr/>
              <a:t>1/22/2013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372DBCD-B9BF-409F-AE2F-FA4301099F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2010-8E13-4E4E-8796-07F6E70008D3}" type="datetimeFigureOut">
              <a:rPr lang="en-US" smtClean="0"/>
              <a:pPr/>
              <a:t>1/22/2013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2DBCD-B9BF-409F-AE2F-FA4301099F8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2010-8E13-4E4E-8796-07F6E70008D3}" type="datetimeFigureOut">
              <a:rPr lang="en-US" smtClean="0"/>
              <a:pPr/>
              <a:t>1/22/2013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2DBCD-B9BF-409F-AE2F-FA4301099F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2010-8E13-4E4E-8796-07F6E70008D3}" type="datetimeFigureOut">
              <a:rPr lang="en-US" smtClean="0"/>
              <a:pPr/>
              <a:t>1/22/2013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372DBCD-B9BF-409F-AE2F-FA4301099F8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2010-8E13-4E4E-8796-07F6E70008D3}" type="datetimeFigureOut">
              <a:rPr lang="en-US" smtClean="0"/>
              <a:pPr/>
              <a:t>1/22/2013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2DBCD-B9BF-409F-AE2F-FA4301099F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2010-8E13-4E4E-8796-07F6E70008D3}" type="datetimeFigureOut">
              <a:rPr lang="en-US" smtClean="0"/>
              <a:pPr/>
              <a:t>1/22/2013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2DBCD-B9BF-409F-AE2F-FA4301099F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2010-8E13-4E4E-8796-07F6E70008D3}" type="datetimeFigureOut">
              <a:rPr lang="en-US" smtClean="0"/>
              <a:pPr/>
              <a:t>1/22/2013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2DBCD-B9BF-409F-AE2F-FA4301099F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2010-8E13-4E4E-8796-07F6E70008D3}" type="datetimeFigureOut">
              <a:rPr lang="en-US" smtClean="0"/>
              <a:pPr/>
              <a:t>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2DBCD-B9BF-409F-AE2F-FA4301099F8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DC32010-8E13-4E4E-8796-07F6E70008D3}" type="datetimeFigureOut">
              <a:rPr lang="en-US" smtClean="0"/>
              <a:pPr/>
              <a:t>1/22/2013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372DBCD-B9BF-409F-AE2F-FA4301099F8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Review Essentials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Nouns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Nouns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person,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place</a:t>
            </a:r>
            <a:r>
              <a:rPr lang="en-US" dirty="0"/>
              <a:t>,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thing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idea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Verbs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Verbs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action,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state-of-being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Adverbs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Adverbs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modify 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verbs</a:t>
            </a:r>
            <a:r>
              <a:rPr lang="en-US" dirty="0"/>
              <a:t>, 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adjectives</a:t>
            </a:r>
            <a:r>
              <a:rPr lang="en-US" dirty="0"/>
              <a:t>, and 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other </a:t>
            </a:r>
            <a:r>
              <a:rPr lang="en-US" dirty="0"/>
              <a:t>adverbs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Adjectives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Adjectives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modify nouns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Pronouns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take the place of nouns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Prepositions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plot graph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Prepositions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where one noun is in relation to another </a:t>
            </a:r>
            <a:r>
              <a:rPr lang="en-US" dirty="0" smtClean="0"/>
              <a:t>(bunny in </a:t>
            </a:r>
            <a:r>
              <a:rPr lang="en-US" dirty="0"/>
              <a:t>the box)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Conjunctions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Conjunctions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Coordinating = </a:t>
            </a:r>
            <a:r>
              <a:rPr lang="en-US" dirty="0" err="1" smtClean="0"/>
              <a:t>andorfornor</a:t>
            </a:r>
            <a:r>
              <a:rPr lang="en-US" dirty="0" smtClean="0"/>
              <a:t>, </a:t>
            </a:r>
            <a:r>
              <a:rPr lang="en-US" dirty="0" err="1" smtClean="0"/>
              <a:t>butsoyet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Subordinating = all others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Words used to join words, phrases, and clauses.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Phrases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Phrases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 series of words with either a subject, or a predicate, or neither. 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Clauses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Clauses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main, </a:t>
            </a:r>
            <a:r>
              <a:rPr lang="en-US" dirty="0" smtClean="0"/>
              <a:t>independent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Helping, dependent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Subjects and Verbs must agree in number and gender</a:t>
            </a:r>
          </a:p>
          <a:p>
            <a:pPr marL="0" indent="0">
              <a:buNone/>
            </a:pPr>
            <a:r>
              <a:rPr lang="en-US" dirty="0" smtClean="0"/>
              <a:t>Nouns and Pronouns must also agree in number and gender. 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Ballads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plot graph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introduction</a:t>
            </a:r>
            <a:r>
              <a:rPr lang="en-US" dirty="0"/>
              <a:t>, initiating incident, rising action, climax, falling action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Ballads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tells a story;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usually </a:t>
            </a:r>
            <a:r>
              <a:rPr lang="en-US" dirty="0"/>
              <a:t>about tragedy, love, legend or courage; uses choruses, dialogue, simple language,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rhyme </a:t>
            </a:r>
            <a:r>
              <a:rPr lang="en-US" dirty="0"/>
              <a:t>&amp; rhythm,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focus </a:t>
            </a:r>
            <a:r>
              <a:rPr lang="en-US" dirty="0"/>
              <a:t>on plot and character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Narrative poems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Narrative poems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tell a story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Lyric poems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Lyric poems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give emotion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Elegy poems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Elegy poems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written for one who’s died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Odes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Odes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praises someone or thing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Stanza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Stanza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 set of lines in a poem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Couplet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Couplet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two line stanza, two rhyming lines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Quatrain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Quatrain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4 </a:t>
            </a:r>
            <a:r>
              <a:rPr lang="en-US" dirty="0"/>
              <a:t>line stanza, often rhyme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Rhyme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Rhyme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sounding ends of words, can be perfect or imperfect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Rhythm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Rhythm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beat in a poem, the pattern of stressed and unstressed syllables.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Rhetorical devices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time, place, mood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Rhetorical devices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ones you can hear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Figurative devices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Figurative devices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ones you have to figure out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Subjects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Subjects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what the sentence is about, usually come first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Predicates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Predicates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action part of the sentence, says what the subject is doing, or something about the subject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 Object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 Object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receiver of the action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Indirect Object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Indirect Object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thing that receives the direct object. 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protagonist</a:t>
            </a:r>
            <a:r>
              <a:rPr lang="en-US" dirty="0"/>
              <a:t>, antagonist, flat, round, static, dynamic, </a:t>
            </a:r>
            <a:r>
              <a:rPr lang="en-US" dirty="0" smtClean="0"/>
              <a:t>stock, minor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Theme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Theme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don’t tell me what to do,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say </a:t>
            </a:r>
            <a:r>
              <a:rPr lang="en-US" dirty="0"/>
              <a:t>something about life</a:t>
            </a:r>
            <a:r>
              <a:rPr lang="en-US" dirty="0" smtClean="0"/>
              <a:t>,</a:t>
            </a:r>
          </a:p>
          <a:p>
            <a:pPr marL="0" indent="0">
              <a:buNone/>
            </a:pPr>
            <a:r>
              <a:rPr lang="en-US" dirty="0" smtClean="0"/>
              <a:t>use </a:t>
            </a:r>
            <a:r>
              <a:rPr lang="en-US" dirty="0"/>
              <a:t>no story details.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94</TotalTime>
  <Words>367</Words>
  <Application>Microsoft Office PowerPoint</Application>
  <PresentationFormat>On-screen Show (4:3)</PresentationFormat>
  <Paragraphs>107</Paragraphs>
  <Slides>60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Trek</vt:lpstr>
      <vt:lpstr>Review Essentials</vt:lpstr>
      <vt:lpstr>The plot graph</vt:lpstr>
      <vt:lpstr>The plot graph</vt:lpstr>
      <vt:lpstr>Setting </vt:lpstr>
      <vt:lpstr>Setting </vt:lpstr>
      <vt:lpstr>Character </vt:lpstr>
      <vt:lpstr>Character </vt:lpstr>
      <vt:lpstr>Theme </vt:lpstr>
      <vt:lpstr>Theme </vt:lpstr>
      <vt:lpstr>Nouns </vt:lpstr>
      <vt:lpstr>Nouns </vt:lpstr>
      <vt:lpstr>Verbs </vt:lpstr>
      <vt:lpstr>Verbs </vt:lpstr>
      <vt:lpstr>Adverbs </vt:lpstr>
      <vt:lpstr>Adverbs </vt:lpstr>
      <vt:lpstr>Adjectives </vt:lpstr>
      <vt:lpstr>Adjectives </vt:lpstr>
      <vt:lpstr>Pronouns </vt:lpstr>
      <vt:lpstr>Prepositions </vt:lpstr>
      <vt:lpstr>Prepositions </vt:lpstr>
      <vt:lpstr>Conjunctions</vt:lpstr>
      <vt:lpstr>Conjunctions</vt:lpstr>
      <vt:lpstr>Phrases</vt:lpstr>
      <vt:lpstr>Phrases</vt:lpstr>
      <vt:lpstr>Clauses </vt:lpstr>
      <vt:lpstr>Clauses </vt:lpstr>
      <vt:lpstr>Agreement</vt:lpstr>
      <vt:lpstr>Agreement</vt:lpstr>
      <vt:lpstr>Ballads </vt:lpstr>
      <vt:lpstr>Ballads </vt:lpstr>
      <vt:lpstr>Narrative poems </vt:lpstr>
      <vt:lpstr>Narrative poems </vt:lpstr>
      <vt:lpstr>Lyric poems </vt:lpstr>
      <vt:lpstr>Lyric poems </vt:lpstr>
      <vt:lpstr>Elegy poems </vt:lpstr>
      <vt:lpstr>Elegy poems </vt:lpstr>
      <vt:lpstr>Odes </vt:lpstr>
      <vt:lpstr>Odes </vt:lpstr>
      <vt:lpstr>Stanza </vt:lpstr>
      <vt:lpstr>Stanza </vt:lpstr>
      <vt:lpstr>Couplet </vt:lpstr>
      <vt:lpstr>Couplet </vt:lpstr>
      <vt:lpstr>Quatrain </vt:lpstr>
      <vt:lpstr>Quatrain </vt:lpstr>
      <vt:lpstr>Rhyme </vt:lpstr>
      <vt:lpstr>Rhyme </vt:lpstr>
      <vt:lpstr>Rhythm</vt:lpstr>
      <vt:lpstr>Rhythm</vt:lpstr>
      <vt:lpstr>Rhetorical devices </vt:lpstr>
      <vt:lpstr>Rhetorical devices </vt:lpstr>
      <vt:lpstr>Figurative devices </vt:lpstr>
      <vt:lpstr>Figurative devices </vt:lpstr>
      <vt:lpstr>Subjects </vt:lpstr>
      <vt:lpstr>Subjects </vt:lpstr>
      <vt:lpstr>Predicates </vt:lpstr>
      <vt:lpstr>Predicates </vt:lpstr>
      <vt:lpstr>Direct Object </vt:lpstr>
      <vt:lpstr>Direct Object </vt:lpstr>
      <vt:lpstr>Indirect Object</vt:lpstr>
      <vt:lpstr>Indirect Object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Review Essentials</dc:title>
  <dc:creator>Stuart</dc:creator>
  <cp:lastModifiedBy>Stuart</cp:lastModifiedBy>
  <cp:revision>13</cp:revision>
  <dcterms:created xsi:type="dcterms:W3CDTF">2011-01-19T16:36:39Z</dcterms:created>
  <dcterms:modified xsi:type="dcterms:W3CDTF">2013-01-22T22:49:39Z</dcterms:modified>
</cp:coreProperties>
</file>